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0"/>
  </p:notesMasterIdLst>
  <p:handoutMasterIdLst>
    <p:handoutMasterId r:id="rId31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38" r:id="rId11"/>
    <p:sldId id="2751" r:id="rId12"/>
    <p:sldId id="2752" r:id="rId13"/>
    <p:sldId id="2753" r:id="rId14"/>
    <p:sldId id="2754" r:id="rId15"/>
    <p:sldId id="2743" r:id="rId16"/>
    <p:sldId id="2739" r:id="rId17"/>
    <p:sldId id="2720" r:id="rId18"/>
    <p:sldId id="2721" r:id="rId19"/>
    <p:sldId id="2744" r:id="rId20"/>
    <p:sldId id="2746" r:id="rId21"/>
    <p:sldId id="2740" r:id="rId22"/>
    <p:sldId id="2745" r:id="rId23"/>
    <p:sldId id="2747" r:id="rId24"/>
    <p:sldId id="2748" r:id="rId25"/>
    <p:sldId id="2749" r:id="rId26"/>
    <p:sldId id="2750" r:id="rId27"/>
    <p:sldId id="2741" r:id="rId28"/>
    <p:sldId id="2722" r:id="rId29"/>
  </p:sldIdLst>
  <p:sldSz cx="9144000" cy="6858000" type="screen4x3"/>
  <p:notesSz cx="7099300" cy="10234613"/>
  <p:custDataLst>
    <p:tags r:id="rId3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21" dt="2023-08-21T09:07:41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2" autoAdjust="0"/>
    <p:restoredTop sz="83866" autoAdjust="0"/>
  </p:normalViewPr>
  <p:slideViewPr>
    <p:cSldViewPr snapToGrid="0">
      <p:cViewPr>
        <p:scale>
          <a:sx n="130" d="100"/>
          <a:sy n="130" d="100"/>
        </p:scale>
        <p:origin x="1696" y="45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09:03.859" v="781" actId="14100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73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82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72E01E-2598-0120-36F4-36F0A128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6" y="2446234"/>
            <a:ext cx="5897445" cy="34924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35" y="2446234"/>
            <a:ext cx="2888615" cy="34856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DC24FD0-4314-6A12-D955-592B771F546D}"/>
              </a:ext>
            </a:extLst>
          </p:cNvPr>
          <p:cNvSpPr/>
          <p:nvPr/>
        </p:nvSpPr>
        <p:spPr>
          <a:xfrm>
            <a:off x="474076" y="2380891"/>
            <a:ext cx="894649" cy="67286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C411EF-3CC5-A5C6-671F-2074FAC1B2AA}"/>
              </a:ext>
            </a:extLst>
          </p:cNvPr>
          <p:cNvSpPr/>
          <p:nvPr/>
        </p:nvSpPr>
        <p:spPr>
          <a:xfrm>
            <a:off x="5180779" y="2636808"/>
            <a:ext cx="894649" cy="67286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下载项目到本地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022410-0AAA-D584-D160-5FF352C6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63" y="2100917"/>
            <a:ext cx="5911856" cy="4084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058504" y="6192906"/>
            <a:ext cx="664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g</a:t>
            </a:r>
            <a:r>
              <a:rPr lang="en-CN" sz="2000" dirty="0">
                <a:solidFill>
                  <a:schemeClr val="bg2"/>
                </a:solidFill>
              </a:rPr>
              <a:t>it clone https://xxxxxxx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</a:rPr>
              <a:t>查看关联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</a:rPr>
              <a:t>添加关联信息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</a:rPr>
              <a:t>git </a:t>
            </a:r>
            <a:r>
              <a:rPr lang="en-US" sz="2000" dirty="0">
                <a:solidFill>
                  <a:schemeClr val="bg2"/>
                </a:solidFill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</a:rPr>
              <a:t>user.name</a:t>
            </a:r>
            <a:r>
              <a:rPr lang="en-US" sz="2000" dirty="0">
                <a:solidFill>
                  <a:schemeClr val="bg2"/>
                </a:solidFill>
              </a:rPr>
              <a:t> "Mona Lisa"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</a:rPr>
              <a:t>user.email</a:t>
            </a:r>
            <a:r>
              <a:rPr lang="en-US" sz="2000" dirty="0">
                <a:solidFill>
                  <a:schemeClr val="bg2"/>
                </a:solidFill>
              </a:rPr>
              <a:t> ”</a:t>
            </a:r>
            <a:r>
              <a:rPr lang="en-US" sz="2000" dirty="0" err="1">
                <a:solidFill>
                  <a:schemeClr val="bg2"/>
                </a:solidFill>
              </a:rPr>
              <a:t>your_email</a:t>
            </a:r>
            <a:r>
              <a:rPr lang="en-US" sz="2000" dirty="0">
                <a:solidFill>
                  <a:schemeClr val="bg2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rgbClr val="121212"/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763935"/>
            <a:ext cx="326118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/>
                </a:solidFill>
                <a:latin typeface="+mn-ea"/>
                <a:ea typeface="+mn-ea"/>
              </a:rPr>
              <a:t>附操作演示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、创建新项目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fork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 别人项目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clone…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 账户配置</a:t>
            </a:r>
            <a:endParaRPr lang="en-US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5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add .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6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commit 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7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push origin main</a:t>
            </a:r>
          </a:p>
          <a:p>
            <a:pPr algn="just"/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8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pull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F8EDA-38B9-3779-D260-4F6A4E5D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32" y="2141027"/>
            <a:ext cx="5569239" cy="349313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944825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96475"/>
              <a:ext cx="4854801" cy="3902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3.8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python=3.8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99147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99146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74038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838330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086512"/>
            <a:ext cx="8303821" cy="320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课堂练习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安装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，并利用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工具创建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虚拟开发环境。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2377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078849"/>
            <a:ext cx="7967446" cy="422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通用公共许可证（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）发布的免费开源操作系统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540898"/>
            <a:ext cx="82021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15" y="1957704"/>
            <a:ext cx="5248872" cy="39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826836"/>
            <a:ext cx="3356050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是一款由微软开发且跨平台的免费源代码编辑器。该软件支持语法高亮、代码自动补全、代码重构功能，并且</a:t>
            </a:r>
            <a:r>
              <a:rPr lang="zh-CN" alt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103266</TotalTime>
  <Words>1435</Words>
  <Application>Microsoft Macintosh PowerPoint</Application>
  <PresentationFormat>On-screen Show (4:3)</PresentationFormat>
  <Paragraphs>143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Microsoft YaHei</vt:lpstr>
      <vt:lpstr>Microsoft YaHei</vt:lpstr>
      <vt:lpstr>PingFang SC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开源Linux操作系统简介</vt:lpstr>
      <vt:lpstr>一. 开源Linux操作系统简介</vt:lpstr>
      <vt:lpstr>一. 开源Linux操作系统简介</vt:lpstr>
      <vt:lpstr>PowerPoint Presentation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Presentation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2023-08-21T09:09:08Z</dcterms:modified>
</cp:coreProperties>
</file>